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wis721 BT" charset="1" panose="020B0704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395145"/>
            <a:ext cx="18288000" cy="3097397"/>
            <a:chOff x="0" y="0"/>
            <a:chExt cx="24384000" cy="412986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31727" r="0" b="42898"/>
            <a:stretch>
              <a:fillRect/>
            </a:stretch>
          </p:blipFill>
          <p:spPr>
            <a:xfrm flipH="false" flipV="false">
              <a:off x="0" y="0"/>
              <a:ext cx="24384000" cy="4129862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266811" y="8983074"/>
            <a:ext cx="18554811" cy="5823854"/>
            <a:chOff x="0" y="0"/>
            <a:chExt cx="5440758" cy="17077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40758" cy="1707707"/>
            </a:xfrm>
            <a:custGeom>
              <a:avLst/>
              <a:gdLst/>
              <a:ahLst/>
              <a:cxnLst/>
              <a:rect r="r" b="b" t="t" l="l"/>
              <a:pathLst>
                <a:path h="1707707" w="5440758">
                  <a:moveTo>
                    <a:pt x="0" y="0"/>
                  </a:moveTo>
                  <a:lnTo>
                    <a:pt x="5440758" y="0"/>
                  </a:lnTo>
                  <a:lnTo>
                    <a:pt x="5440758" y="1707707"/>
                  </a:lnTo>
                  <a:lnTo>
                    <a:pt x="0" y="1707707"/>
                  </a:lnTo>
                  <a:close/>
                </a:path>
              </a:pathLst>
            </a:custGeom>
            <a:solidFill>
              <a:srgbClr val="C6232B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33406" y="9230724"/>
            <a:ext cx="18554811" cy="5576204"/>
            <a:chOff x="0" y="0"/>
            <a:chExt cx="5440758" cy="16350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40758" cy="1635089"/>
            </a:xfrm>
            <a:custGeom>
              <a:avLst/>
              <a:gdLst/>
              <a:ahLst/>
              <a:cxnLst/>
              <a:rect r="r" b="b" t="t" l="l"/>
              <a:pathLst>
                <a:path h="1635089" w="5440758">
                  <a:moveTo>
                    <a:pt x="0" y="0"/>
                  </a:moveTo>
                  <a:lnTo>
                    <a:pt x="5440758" y="0"/>
                  </a:lnTo>
                  <a:lnTo>
                    <a:pt x="5440758" y="1635089"/>
                  </a:lnTo>
                  <a:lnTo>
                    <a:pt x="0" y="1635089"/>
                  </a:lnTo>
                  <a:close/>
                </a:path>
              </a:pathLst>
            </a:custGeom>
            <a:solidFill>
              <a:srgbClr val="C6232B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266811" y="9894570"/>
            <a:ext cx="18554811" cy="5614304"/>
            <a:chOff x="0" y="0"/>
            <a:chExt cx="5440758" cy="16462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440758" cy="1646261"/>
            </a:xfrm>
            <a:custGeom>
              <a:avLst/>
              <a:gdLst/>
              <a:ahLst/>
              <a:cxnLst/>
              <a:rect r="r" b="b" t="t" l="l"/>
              <a:pathLst>
                <a:path h="1646261" w="5440758">
                  <a:moveTo>
                    <a:pt x="0" y="0"/>
                  </a:moveTo>
                  <a:lnTo>
                    <a:pt x="5440758" y="0"/>
                  </a:lnTo>
                  <a:lnTo>
                    <a:pt x="5440758" y="1646261"/>
                  </a:lnTo>
                  <a:lnTo>
                    <a:pt x="0" y="1646261"/>
                  </a:lnTo>
                  <a:close/>
                </a:path>
              </a:pathLst>
            </a:custGeom>
            <a:solidFill>
              <a:srgbClr val="C6232B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910575" y="154567"/>
            <a:ext cx="4200040" cy="1748266"/>
          </a:xfrm>
          <a:custGeom>
            <a:avLst/>
            <a:gdLst/>
            <a:ahLst/>
            <a:cxnLst/>
            <a:rect r="r" b="b" t="t" l="l"/>
            <a:pathLst>
              <a:path h="1748266" w="4200040">
                <a:moveTo>
                  <a:pt x="0" y="0"/>
                </a:moveTo>
                <a:lnTo>
                  <a:pt x="4200039" y="0"/>
                </a:lnTo>
                <a:lnTo>
                  <a:pt x="4200039" y="1748266"/>
                </a:lnTo>
                <a:lnTo>
                  <a:pt x="0" y="174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24576" y="3912797"/>
            <a:ext cx="7729924" cy="1159489"/>
          </a:xfrm>
          <a:custGeom>
            <a:avLst/>
            <a:gdLst/>
            <a:ahLst/>
            <a:cxnLst/>
            <a:rect r="r" b="b" t="t" l="l"/>
            <a:pathLst>
              <a:path h="1159489" w="7729924">
                <a:moveTo>
                  <a:pt x="0" y="0"/>
                </a:moveTo>
                <a:lnTo>
                  <a:pt x="7729925" y="0"/>
                </a:lnTo>
                <a:lnTo>
                  <a:pt x="7729925" y="1159489"/>
                </a:lnTo>
                <a:lnTo>
                  <a:pt x="0" y="115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315951" y="5038725"/>
            <a:ext cx="4406801" cy="961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89"/>
              </a:lnSpc>
            </a:pPr>
            <a:r>
              <a:rPr lang="en-US" sz="5635">
                <a:solidFill>
                  <a:srgbClr val="C6232B"/>
                </a:solidFill>
                <a:latin typeface="Swis721 BT"/>
              </a:rPr>
              <a:t>Help jij mee?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15951" y="5652900"/>
            <a:ext cx="5972049" cy="305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1"/>
              </a:lnSpc>
              <a:spcBef>
                <a:spcPct val="0"/>
              </a:spcBef>
            </a:pPr>
          </a:p>
          <a:p>
            <a:pPr algn="l">
              <a:lnSpc>
                <a:spcPts val="5241"/>
              </a:lnSpc>
              <a:spcBef>
                <a:spcPct val="0"/>
              </a:spcBef>
            </a:pPr>
            <a:r>
              <a:rPr lang="en-US" sz="4031" spc="120">
                <a:solidFill>
                  <a:srgbClr val="52ACB6"/>
                </a:solidFill>
                <a:latin typeface="Swis721 BT"/>
              </a:rPr>
              <a:t>1. Doneer vandaag</a:t>
            </a:r>
          </a:p>
          <a:p>
            <a:pPr algn="l">
              <a:lnSpc>
                <a:spcPts val="5241"/>
              </a:lnSpc>
              <a:spcBef>
                <a:spcPct val="0"/>
              </a:spcBef>
            </a:pPr>
            <a:r>
              <a:rPr lang="en-US" sz="4031" spc="120">
                <a:solidFill>
                  <a:srgbClr val="52ACB6"/>
                </a:solidFill>
                <a:latin typeface="Swis721 BT"/>
              </a:rPr>
              <a:t>2. Word hulpbieder</a:t>
            </a:r>
          </a:p>
          <a:p>
            <a:pPr algn="l">
              <a:lnSpc>
                <a:spcPts val="5241"/>
              </a:lnSpc>
              <a:spcBef>
                <a:spcPct val="0"/>
              </a:spcBef>
            </a:pPr>
            <a:r>
              <a:rPr lang="en-US" sz="4031" spc="120">
                <a:solidFill>
                  <a:srgbClr val="52ACB6"/>
                </a:solidFill>
                <a:latin typeface="Swis721 BT"/>
              </a:rPr>
              <a:t>3. Bid met ons mee</a:t>
            </a:r>
          </a:p>
          <a:p>
            <a:pPr algn="ctr">
              <a:lnSpc>
                <a:spcPts val="4268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477433" y="9236592"/>
            <a:ext cx="9045773" cy="721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Swis721 BT"/>
              </a:rPr>
              <a:t>Zodat niemand alleen hoeft te staan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5366" y="6235069"/>
            <a:ext cx="6496973" cy="189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2"/>
              </a:lnSpc>
            </a:pPr>
            <a:r>
              <a:rPr lang="en-US" sz="2909" spc="87">
                <a:solidFill>
                  <a:srgbClr val="58595B"/>
                </a:solidFill>
                <a:latin typeface="Swis721 BT"/>
              </a:rPr>
              <a:t>HipHelpt brengt mensen samen. </a:t>
            </a:r>
          </a:p>
          <a:p>
            <a:pPr algn="l">
              <a:lnSpc>
                <a:spcPts val="3782"/>
              </a:lnSpc>
            </a:pPr>
            <a:r>
              <a:rPr lang="en-US" sz="2909" spc="87">
                <a:solidFill>
                  <a:srgbClr val="58595B"/>
                </a:solidFill>
                <a:latin typeface="Swis721 BT"/>
              </a:rPr>
              <a:t>Mensen zonder sociaal netwerk, die hulp nodig hebben. </a:t>
            </a:r>
          </a:p>
          <a:p>
            <a:pPr algn="l">
              <a:lnSpc>
                <a:spcPts val="3782"/>
              </a:lnSpc>
            </a:pPr>
            <a:r>
              <a:rPr lang="en-US" sz="2909" spc="87">
                <a:solidFill>
                  <a:srgbClr val="58595B"/>
                </a:solidFill>
                <a:latin typeface="Swis721 BT"/>
              </a:rPr>
              <a:t>En mensen die hulp willen bieden.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4576" y="5038725"/>
            <a:ext cx="6577762" cy="958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89"/>
              </a:lnSpc>
            </a:pPr>
            <a:r>
              <a:rPr lang="en-US" sz="5635">
                <a:solidFill>
                  <a:srgbClr val="52ACB6"/>
                </a:solidFill>
                <a:latin typeface="Swis721 BT"/>
              </a:rPr>
              <a:t>Omzien naar elkaar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15951" y="9144999"/>
            <a:ext cx="4329575" cy="721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Swis721 BT"/>
              </a:rPr>
              <a:t>HipHelpt.nl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972801" y="5681475"/>
            <a:ext cx="2550405" cy="2550405"/>
            <a:chOff x="0" y="0"/>
            <a:chExt cx="3400540" cy="34005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00540" cy="3400540"/>
            </a:xfrm>
            <a:custGeom>
              <a:avLst/>
              <a:gdLst/>
              <a:ahLst/>
              <a:cxnLst/>
              <a:rect r="r" b="b" t="t" l="l"/>
              <a:pathLst>
                <a:path h="3400540" w="3400540">
                  <a:moveTo>
                    <a:pt x="0" y="0"/>
                  </a:moveTo>
                  <a:lnTo>
                    <a:pt x="3400540" y="0"/>
                  </a:lnTo>
                  <a:lnTo>
                    <a:pt x="3400540" y="3400540"/>
                  </a:lnTo>
                  <a:lnTo>
                    <a:pt x="0" y="340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DAGCHwG8P8Y</dc:identifier>
  <dcterms:modified xsi:type="dcterms:W3CDTF">2011-08-01T06:04:30Z</dcterms:modified>
  <cp:revision>1</cp:revision>
  <dc:title>Kopie van Beamerslide collecte</dc:title>
</cp:coreProperties>
</file>